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2944-BF14-461D-8D0C-CA6D83CE6E80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F3F8-69B6-4AAF-9D89-3C98442F65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2893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2944-BF14-461D-8D0C-CA6D83CE6E80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F3F8-69B6-4AAF-9D89-3C98442F65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4315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2944-BF14-461D-8D0C-CA6D83CE6E80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F3F8-69B6-4AAF-9D89-3C98442F65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3309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2944-BF14-461D-8D0C-CA6D83CE6E80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F3F8-69B6-4AAF-9D89-3C98442F65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3669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2944-BF14-461D-8D0C-CA6D83CE6E80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F3F8-69B6-4AAF-9D89-3C98442F65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54650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2944-BF14-461D-8D0C-CA6D83CE6E80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F3F8-69B6-4AAF-9D89-3C98442F65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5634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2944-BF14-461D-8D0C-CA6D83CE6E80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F3F8-69B6-4AAF-9D89-3C98442F65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07926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2944-BF14-461D-8D0C-CA6D83CE6E80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F3F8-69B6-4AAF-9D89-3C98442F65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18853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2944-BF14-461D-8D0C-CA6D83CE6E80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F3F8-69B6-4AAF-9D89-3C98442F65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2629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2944-BF14-461D-8D0C-CA6D83CE6E80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F3F8-69B6-4AAF-9D89-3C98442F65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8320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2944-BF14-461D-8D0C-CA6D83CE6E80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F3F8-69B6-4AAF-9D89-3C98442F65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0940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2944-BF14-461D-8D0C-CA6D83CE6E80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F3F8-69B6-4AAF-9D89-3C98442F65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0080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2944-BF14-461D-8D0C-CA6D83CE6E80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F3F8-69B6-4AAF-9D89-3C98442F65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0486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2944-BF14-461D-8D0C-CA6D83CE6E80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F3F8-69B6-4AAF-9D89-3C98442F65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4835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2944-BF14-461D-8D0C-CA6D83CE6E80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F3F8-69B6-4AAF-9D89-3C98442F65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392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2944-BF14-461D-8D0C-CA6D83CE6E80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F3F8-69B6-4AAF-9D89-3C98442F65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170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20F2944-BF14-461D-8D0C-CA6D83CE6E80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C92F3F8-69B6-4AAF-9D89-3C98442F65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439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20F2944-BF14-461D-8D0C-CA6D83CE6E80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C92F3F8-69B6-4AAF-9D89-3C98442F65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11541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Metin kutusu 5"/>
          <p:cNvSpPr txBox="1"/>
          <p:nvPr/>
        </p:nvSpPr>
        <p:spPr>
          <a:xfrm>
            <a:off x="2330197" y="3826639"/>
            <a:ext cx="78053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600" b="1" dirty="0" smtClean="0">
                <a:solidFill>
                  <a:schemeClr val="bg1"/>
                </a:solidFill>
              </a:rPr>
              <a:t>Umut Mehmet ERDEM   200102002025</a:t>
            </a:r>
          </a:p>
          <a:p>
            <a:r>
              <a:rPr lang="tr-TR" sz="3600" b="1" dirty="0" smtClean="0">
                <a:solidFill>
                  <a:schemeClr val="bg1"/>
                </a:solidFill>
              </a:rPr>
              <a:t>Arda DERİCİ 			200102002051</a:t>
            </a:r>
          </a:p>
          <a:p>
            <a:r>
              <a:rPr lang="tr-TR" sz="3600" b="1" dirty="0" smtClean="0">
                <a:solidFill>
                  <a:schemeClr val="bg1"/>
                </a:solidFill>
              </a:rPr>
              <a:t>Mehmet Salih TURHAN   200102002053</a:t>
            </a:r>
          </a:p>
          <a:p>
            <a:r>
              <a:rPr lang="tr-TR" sz="3600" b="1" dirty="0" smtClean="0">
                <a:solidFill>
                  <a:schemeClr val="bg1"/>
                </a:solidFill>
              </a:rPr>
              <a:t>Mehmet Fırat AYDIN        210102002025</a:t>
            </a:r>
          </a:p>
          <a:p>
            <a:r>
              <a:rPr lang="tr-TR" sz="3600" b="1" dirty="0" smtClean="0">
                <a:solidFill>
                  <a:schemeClr val="bg1"/>
                </a:solidFill>
              </a:rPr>
              <a:t>Ahmet Ali TİLKİCİOĞLU    210102002163</a:t>
            </a:r>
            <a:endParaRPr lang="tr-TR" sz="3600" b="1" dirty="0">
              <a:solidFill>
                <a:schemeClr val="bg1"/>
              </a:solidFill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0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0"/>
            <a:ext cx="10058400" cy="1450757"/>
          </a:xfrm>
        </p:spPr>
        <p:txBody>
          <a:bodyPr/>
          <a:lstStyle/>
          <a:p>
            <a:r>
              <a:rPr lang="en-GB" dirty="0"/>
              <a:t>Shifter Unit Schematic and Simulation Results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121312"/>
            <a:ext cx="3862582" cy="547199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464" y="2668400"/>
            <a:ext cx="7332696" cy="223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84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-144379"/>
            <a:ext cx="10058400" cy="1450757"/>
          </a:xfrm>
        </p:spPr>
        <p:txBody>
          <a:bodyPr/>
          <a:lstStyle/>
          <a:p>
            <a:r>
              <a:rPr lang="tr-TR" dirty="0"/>
              <a:t>Control </a:t>
            </a:r>
            <a:r>
              <a:rPr lang="tr-TR" dirty="0" err="1" smtClean="0"/>
              <a:t>UnIt</a:t>
            </a:r>
            <a:r>
              <a:rPr lang="tr-TR" dirty="0" smtClean="0"/>
              <a:t> </a:t>
            </a:r>
            <a:r>
              <a:rPr lang="tr-TR" dirty="0" err="1" smtClean="0"/>
              <a:t>SchematIc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585" y="1134155"/>
            <a:ext cx="7513898" cy="552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85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0"/>
            <a:ext cx="10058400" cy="1450757"/>
          </a:xfrm>
        </p:spPr>
        <p:txBody>
          <a:bodyPr/>
          <a:lstStyle/>
          <a:p>
            <a:r>
              <a:rPr lang="tr-TR" dirty="0"/>
              <a:t>Control </a:t>
            </a:r>
            <a:r>
              <a:rPr lang="tr-TR" dirty="0" err="1" smtClean="0"/>
              <a:t>UnIt</a:t>
            </a:r>
            <a:r>
              <a:rPr lang="tr-TR" dirty="0" smtClean="0"/>
              <a:t> </a:t>
            </a:r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/>
              <a:t>Results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354" y="1106777"/>
            <a:ext cx="8851677" cy="537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0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0"/>
            <a:ext cx="10058400" cy="1450757"/>
          </a:xfrm>
        </p:spPr>
        <p:txBody>
          <a:bodyPr/>
          <a:lstStyle/>
          <a:p>
            <a:r>
              <a:rPr lang="tr-TR" dirty="0" smtClean="0"/>
              <a:t>ALU </a:t>
            </a:r>
            <a:r>
              <a:rPr lang="tr-TR" dirty="0" err="1" smtClean="0"/>
              <a:t>SchematIc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177" y="1125202"/>
            <a:ext cx="7752714" cy="53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42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0"/>
            <a:ext cx="10058400" cy="1450757"/>
          </a:xfrm>
        </p:spPr>
        <p:txBody>
          <a:bodyPr/>
          <a:lstStyle/>
          <a:p>
            <a:r>
              <a:rPr lang="tr-TR" dirty="0"/>
              <a:t>ALU </a:t>
            </a:r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/>
              <a:t>Results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6066" y="1036760"/>
            <a:ext cx="8649668" cy="539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-158621"/>
            <a:ext cx="10058400" cy="1450757"/>
          </a:xfrm>
        </p:spPr>
        <p:txBody>
          <a:bodyPr/>
          <a:lstStyle/>
          <a:p>
            <a:r>
              <a:rPr lang="tr-TR" dirty="0" err="1" smtClean="0"/>
              <a:t>ArIthmetIc</a:t>
            </a:r>
            <a:r>
              <a:rPr lang="tr-TR" dirty="0" smtClean="0"/>
              <a:t> </a:t>
            </a:r>
            <a:r>
              <a:rPr lang="tr-TR" dirty="0" err="1" smtClean="0"/>
              <a:t>UnIt</a:t>
            </a:r>
            <a:r>
              <a:rPr lang="tr-TR" dirty="0" smtClean="0"/>
              <a:t> </a:t>
            </a:r>
            <a:r>
              <a:rPr lang="tr-TR" dirty="0" err="1"/>
              <a:t>Layout</a:t>
            </a:r>
            <a:r>
              <a:rPr lang="tr-TR" dirty="0"/>
              <a:t> </a:t>
            </a:r>
            <a:r>
              <a:rPr lang="tr-TR" dirty="0" err="1" smtClean="0"/>
              <a:t>DesIgn</a:t>
            </a:r>
            <a:endParaRPr lang="tr-TR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08" y="858415"/>
            <a:ext cx="9845526" cy="5924939"/>
          </a:xfrm>
        </p:spPr>
      </p:pic>
    </p:spTree>
    <p:extLst>
      <p:ext uri="{BB962C8B-B14F-4D97-AF65-F5344CB8AC3E}">
        <p14:creationId xmlns:p14="http://schemas.microsoft.com/office/powerpoint/2010/main" val="404991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-121298"/>
            <a:ext cx="10058400" cy="1450757"/>
          </a:xfrm>
        </p:spPr>
        <p:txBody>
          <a:bodyPr/>
          <a:lstStyle/>
          <a:p>
            <a:r>
              <a:rPr lang="tr-TR" dirty="0" err="1" smtClean="0"/>
              <a:t>LogIcal</a:t>
            </a:r>
            <a:r>
              <a:rPr lang="tr-TR" dirty="0" smtClean="0"/>
              <a:t> </a:t>
            </a:r>
            <a:r>
              <a:rPr lang="tr-TR" dirty="0" err="1" smtClean="0"/>
              <a:t>UnIt</a:t>
            </a:r>
            <a:r>
              <a:rPr lang="tr-TR" dirty="0" smtClean="0"/>
              <a:t> </a:t>
            </a:r>
            <a:r>
              <a:rPr lang="tr-TR" dirty="0" err="1"/>
              <a:t>Layout</a:t>
            </a:r>
            <a:r>
              <a:rPr lang="tr-TR" dirty="0"/>
              <a:t> </a:t>
            </a:r>
            <a:r>
              <a:rPr lang="tr-TR" dirty="0" err="1" smtClean="0"/>
              <a:t>DesIgn</a:t>
            </a:r>
            <a:endParaRPr lang="tr-TR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849087"/>
            <a:ext cx="10594045" cy="5884360"/>
          </a:xfrm>
        </p:spPr>
      </p:pic>
    </p:spTree>
    <p:extLst>
      <p:ext uri="{BB962C8B-B14F-4D97-AF65-F5344CB8AC3E}">
        <p14:creationId xmlns:p14="http://schemas.microsoft.com/office/powerpoint/2010/main" val="283922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0"/>
            <a:ext cx="10058400" cy="1450757"/>
          </a:xfrm>
        </p:spPr>
        <p:txBody>
          <a:bodyPr/>
          <a:lstStyle/>
          <a:p>
            <a:r>
              <a:rPr lang="tr-TR" dirty="0" err="1" smtClean="0"/>
              <a:t>ShIfter</a:t>
            </a:r>
            <a:r>
              <a:rPr lang="tr-TR" dirty="0" smtClean="0"/>
              <a:t> </a:t>
            </a:r>
            <a:r>
              <a:rPr lang="tr-TR" dirty="0" err="1" smtClean="0"/>
              <a:t>UnIt</a:t>
            </a:r>
            <a:r>
              <a:rPr lang="tr-TR" dirty="0" smtClean="0"/>
              <a:t> </a:t>
            </a:r>
            <a:r>
              <a:rPr lang="tr-TR" dirty="0" err="1"/>
              <a:t>Layout</a:t>
            </a:r>
            <a:r>
              <a:rPr lang="tr-TR" dirty="0"/>
              <a:t> </a:t>
            </a:r>
            <a:r>
              <a:rPr lang="tr-TR" dirty="0" err="1" smtClean="0"/>
              <a:t>DesIgn</a:t>
            </a:r>
            <a:endParaRPr lang="tr-TR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80" y="2509935"/>
            <a:ext cx="11753526" cy="2449286"/>
          </a:xfrm>
        </p:spPr>
      </p:pic>
    </p:spTree>
    <p:extLst>
      <p:ext uri="{BB962C8B-B14F-4D97-AF65-F5344CB8AC3E}">
        <p14:creationId xmlns:p14="http://schemas.microsoft.com/office/powerpoint/2010/main" val="342702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0"/>
            <a:ext cx="10058400" cy="1450757"/>
          </a:xfrm>
        </p:spPr>
        <p:txBody>
          <a:bodyPr/>
          <a:lstStyle/>
          <a:p>
            <a:r>
              <a:rPr lang="tr-TR" dirty="0"/>
              <a:t>Control </a:t>
            </a:r>
            <a:r>
              <a:rPr lang="tr-TR" dirty="0" err="1" smtClean="0"/>
              <a:t>UnIt</a:t>
            </a:r>
            <a:r>
              <a:rPr lang="tr-TR" dirty="0" smtClean="0"/>
              <a:t> </a:t>
            </a:r>
            <a:r>
              <a:rPr lang="tr-TR" dirty="0" err="1"/>
              <a:t>Layout</a:t>
            </a:r>
            <a:r>
              <a:rPr lang="tr-TR" dirty="0"/>
              <a:t> </a:t>
            </a:r>
            <a:r>
              <a:rPr lang="tr-TR" dirty="0" err="1" smtClean="0"/>
              <a:t>DesIgn</a:t>
            </a:r>
            <a:endParaRPr lang="tr-TR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4" y="1119673"/>
            <a:ext cx="11660218" cy="5381416"/>
          </a:xfrm>
        </p:spPr>
      </p:pic>
    </p:spTree>
    <p:extLst>
      <p:ext uri="{BB962C8B-B14F-4D97-AF65-F5344CB8AC3E}">
        <p14:creationId xmlns:p14="http://schemas.microsoft.com/office/powerpoint/2010/main" val="361852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0"/>
            <a:ext cx="10058400" cy="1450757"/>
          </a:xfrm>
        </p:spPr>
        <p:txBody>
          <a:bodyPr/>
          <a:lstStyle/>
          <a:p>
            <a:r>
              <a:rPr lang="en-GB" dirty="0"/>
              <a:t>Control Unit Layout Simulation Output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" r="1441"/>
          <a:stretch/>
        </p:blipFill>
        <p:spPr>
          <a:xfrm>
            <a:off x="2920481" y="1608127"/>
            <a:ext cx="8957387" cy="4276228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37" r="50039"/>
          <a:stretch/>
        </p:blipFill>
        <p:spPr>
          <a:xfrm>
            <a:off x="341225" y="1608127"/>
            <a:ext cx="2579256" cy="214116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1" t="51701"/>
          <a:stretch/>
        </p:blipFill>
        <p:spPr>
          <a:xfrm>
            <a:off x="341225" y="3749292"/>
            <a:ext cx="2579256" cy="214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7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230" y="793103"/>
            <a:ext cx="4175804" cy="5253134"/>
          </a:xfrm>
          <a:prstGeom prst="rect">
            <a:avLst/>
          </a:prstGeom>
        </p:spPr>
      </p:pic>
      <p:sp>
        <p:nvSpPr>
          <p:cNvPr id="5" name="Unvan 1"/>
          <p:cNvSpPr>
            <a:spLocks noGrp="1"/>
          </p:cNvSpPr>
          <p:nvPr>
            <p:ph type="title"/>
          </p:nvPr>
        </p:nvSpPr>
        <p:spPr>
          <a:xfrm>
            <a:off x="814302" y="261258"/>
            <a:ext cx="5528928" cy="1450757"/>
          </a:xfrm>
        </p:spPr>
        <p:txBody>
          <a:bodyPr/>
          <a:lstStyle/>
          <a:p>
            <a:r>
              <a:rPr lang="tr-TR" dirty="0" smtClean="0"/>
              <a:t>DESIGN APPROACH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0664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0"/>
            <a:ext cx="10058400" cy="1450757"/>
          </a:xfrm>
        </p:spPr>
        <p:txBody>
          <a:bodyPr/>
          <a:lstStyle/>
          <a:p>
            <a:r>
              <a:rPr lang="tr-TR" dirty="0"/>
              <a:t>Project </a:t>
            </a:r>
            <a:r>
              <a:rPr lang="tr-TR" dirty="0" err="1"/>
              <a:t>Challenges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 smtClean="0"/>
              <a:t>SolutIons</a:t>
            </a:r>
            <a:endParaRPr lang="tr-TR" dirty="0"/>
          </a:p>
        </p:txBody>
      </p:sp>
      <p:sp>
        <p:nvSpPr>
          <p:cNvPr id="4" name="Metin kutusu 3"/>
          <p:cNvSpPr txBox="1"/>
          <p:nvPr/>
        </p:nvSpPr>
        <p:spPr>
          <a:xfrm>
            <a:off x="677333" y="1978089"/>
            <a:ext cx="110978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Design </a:t>
            </a:r>
            <a:r>
              <a:rPr lang="tr-TR" dirty="0" err="1" smtClean="0"/>
              <a:t>Complexity</a:t>
            </a:r>
            <a:r>
              <a:rPr lang="tr-TR" dirty="0" smtClean="0"/>
              <a:t>				</a:t>
            </a:r>
            <a:r>
              <a:rPr lang="en-US" dirty="0"/>
              <a:t>Designing a simple and understandable block diagram </a:t>
            </a:r>
            <a:r>
              <a:rPr lang="tr-TR" dirty="0" smtClean="0"/>
              <a:t>										</a:t>
            </a:r>
            <a:r>
              <a:rPr lang="en-US" dirty="0" smtClean="0"/>
              <a:t>suitable </a:t>
            </a:r>
            <a:r>
              <a:rPr lang="en-US" dirty="0"/>
              <a:t>for Verilog </a:t>
            </a:r>
            <a:r>
              <a:rPr lang="en-US" dirty="0" smtClean="0"/>
              <a:t>code</a:t>
            </a:r>
            <a:endParaRPr lang="tr-TR" dirty="0" smtClean="0"/>
          </a:p>
          <a:p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Timing</a:t>
            </a:r>
            <a:r>
              <a:rPr lang="tr-TR" dirty="0" smtClean="0"/>
              <a:t> </a:t>
            </a:r>
            <a:r>
              <a:rPr lang="tr-TR" dirty="0" err="1" smtClean="0"/>
              <a:t>Synchronization</a:t>
            </a:r>
            <a:r>
              <a:rPr lang="tr-TR" dirty="0" smtClean="0"/>
              <a:t>			</a:t>
            </a:r>
            <a:r>
              <a:rPr lang="en-US" dirty="0" smtClean="0"/>
              <a:t>optimized </a:t>
            </a:r>
            <a:r>
              <a:rPr lang="en-US" dirty="0"/>
              <a:t>the sizes of the CMOS </a:t>
            </a:r>
            <a:r>
              <a:rPr lang="en-US" dirty="0" smtClean="0"/>
              <a:t>transistors</a:t>
            </a:r>
            <a:endParaRPr lang="tr-TR" dirty="0" smtClean="0"/>
          </a:p>
          <a:p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 smtClean="0"/>
              <a:t>Accuracy</a:t>
            </a:r>
            <a:r>
              <a:rPr lang="tr-TR" dirty="0" smtClean="0"/>
              <a:t>				</a:t>
            </a:r>
            <a:r>
              <a:rPr lang="en-US" dirty="0" smtClean="0"/>
              <a:t>Simulation </a:t>
            </a:r>
            <a:r>
              <a:rPr lang="en-US" dirty="0"/>
              <a:t>control of RTL, schematic and post-layout </a:t>
            </a:r>
            <a:r>
              <a:rPr lang="en-US" dirty="0" smtClean="0"/>
              <a:t>designs</a:t>
            </a:r>
            <a:endParaRPr lang="tr-TR" dirty="0" smtClean="0"/>
          </a:p>
          <a:p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Integration of </a:t>
            </a:r>
            <a:r>
              <a:rPr lang="tr-TR" dirty="0" err="1" smtClean="0"/>
              <a:t>Sub-units</a:t>
            </a:r>
            <a:r>
              <a:rPr lang="tr-TR" dirty="0" smtClean="0"/>
              <a:t>			</a:t>
            </a:r>
            <a:r>
              <a:rPr lang="en-US" dirty="0"/>
              <a:t>Hierarchical design of ALU </a:t>
            </a:r>
            <a:r>
              <a:rPr lang="en-US" dirty="0" smtClean="0"/>
              <a:t>circuit</a:t>
            </a:r>
            <a:r>
              <a:rPr lang="tr-TR" dirty="0" smtClean="0"/>
              <a:t>						</a:t>
            </a:r>
            <a:endParaRPr lang="tr-TR" dirty="0"/>
          </a:p>
        </p:txBody>
      </p:sp>
      <p:sp>
        <p:nvSpPr>
          <p:cNvPr id="5" name="Metin kutusu 4"/>
          <p:cNvSpPr txBox="1"/>
          <p:nvPr/>
        </p:nvSpPr>
        <p:spPr>
          <a:xfrm>
            <a:off x="677334" y="1529757"/>
            <a:ext cx="1023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tr-TR" b="1" u="sng" dirty="0" smtClean="0"/>
              <a:t>CHALLENGES</a:t>
            </a:r>
            <a:r>
              <a:rPr lang="tr-TR" b="1" dirty="0" smtClean="0"/>
              <a:t>					</a:t>
            </a:r>
            <a:r>
              <a:rPr lang="tr-TR" b="1" dirty="0"/>
              <a:t>	</a:t>
            </a:r>
            <a:r>
              <a:rPr lang="tr-TR" b="1" dirty="0" smtClean="0"/>
              <a:t>		</a:t>
            </a:r>
            <a:r>
              <a:rPr lang="tr-TR" b="1" u="sng" dirty="0" smtClean="0"/>
              <a:t>SOLUTIONS</a:t>
            </a:r>
            <a:endParaRPr lang="tr-TR" b="1" u="sng" dirty="0"/>
          </a:p>
        </p:txBody>
      </p:sp>
    </p:spTree>
    <p:extLst>
      <p:ext uri="{BB962C8B-B14F-4D97-AF65-F5344CB8AC3E}">
        <p14:creationId xmlns:p14="http://schemas.microsoft.com/office/powerpoint/2010/main" val="362193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4"/>
          <p:cNvSpPr>
            <a:spLocks noGrp="1"/>
          </p:cNvSpPr>
          <p:nvPr>
            <p:ph type="title"/>
          </p:nvPr>
        </p:nvSpPr>
        <p:spPr>
          <a:xfrm>
            <a:off x="1141413" y="1486678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Thank you for listening to </a:t>
            </a:r>
            <a:r>
              <a:rPr lang="en-US" dirty="0" smtClean="0"/>
              <a:t>us</a:t>
            </a:r>
            <a:r>
              <a:rPr lang="tr-TR" dirty="0" smtClean="0"/>
              <a:t>.</a:t>
            </a:r>
            <a:endParaRPr lang="tr-TR" dirty="0"/>
          </a:p>
        </p:txBody>
      </p:sp>
      <p:sp>
        <p:nvSpPr>
          <p:cNvPr id="7" name="Unvan 4"/>
          <p:cNvSpPr txBox="1">
            <a:spLocks/>
          </p:cNvSpPr>
          <p:nvPr/>
        </p:nvSpPr>
        <p:spPr>
          <a:xfrm>
            <a:off x="1141413" y="3875315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sz="1800" dirty="0" smtClean="0">
                <a:latin typeface="Bahnschrift" panose="020B0502040204020203" pitchFamily="34" charset="0"/>
              </a:rPr>
              <a:t>Umut Mehmet ERDEM</a:t>
            </a:r>
          </a:p>
          <a:p>
            <a:pPr algn="ctr"/>
            <a:r>
              <a:rPr lang="tr-TR" sz="1800" dirty="0">
                <a:latin typeface="Bahnschrift" panose="020B0502040204020203" pitchFamily="34" charset="0"/>
              </a:rPr>
              <a:t>ARDA </a:t>
            </a:r>
            <a:r>
              <a:rPr lang="tr-TR" sz="1800" dirty="0" smtClean="0">
                <a:latin typeface="Bahnschrift" panose="020B0502040204020203" pitchFamily="34" charset="0"/>
              </a:rPr>
              <a:t>DERİCİ</a:t>
            </a:r>
          </a:p>
          <a:p>
            <a:pPr algn="ctr"/>
            <a:r>
              <a:rPr lang="tr-TR" sz="1800" dirty="0" err="1" smtClean="0">
                <a:latin typeface="Bahnschrift" panose="020B0502040204020203" pitchFamily="34" charset="0"/>
              </a:rPr>
              <a:t>MEHmet</a:t>
            </a:r>
            <a:r>
              <a:rPr lang="tr-TR" sz="1800" dirty="0" smtClean="0">
                <a:latin typeface="Bahnschrift" panose="020B0502040204020203" pitchFamily="34" charset="0"/>
              </a:rPr>
              <a:t> SALİH TURHAN</a:t>
            </a:r>
          </a:p>
          <a:p>
            <a:pPr algn="ctr"/>
            <a:r>
              <a:rPr lang="tr-TR" sz="1800" dirty="0" smtClean="0">
                <a:latin typeface="Bahnschrift" panose="020B0502040204020203" pitchFamily="34" charset="0"/>
              </a:rPr>
              <a:t>AHMET ALİ TİLKİCİOĞLU</a:t>
            </a:r>
          </a:p>
          <a:p>
            <a:pPr algn="ctr"/>
            <a:r>
              <a:rPr lang="tr-TR" sz="1800" dirty="0" smtClean="0">
                <a:latin typeface="Bahnschrift" panose="020B0502040204020203" pitchFamily="34" charset="0"/>
              </a:rPr>
              <a:t>MEHMET FIRAT AYDIN</a:t>
            </a:r>
            <a:endParaRPr lang="tr-TR" sz="18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720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049154" y="0"/>
            <a:ext cx="10058400" cy="1450757"/>
          </a:xfrm>
        </p:spPr>
        <p:txBody>
          <a:bodyPr/>
          <a:lstStyle/>
          <a:p>
            <a:r>
              <a:rPr lang="en-GB" dirty="0" smtClean="0"/>
              <a:t>Register Transfer Level (RTL) Output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366" y="1187116"/>
            <a:ext cx="9413976" cy="512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5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06610" y="0"/>
            <a:ext cx="10058400" cy="1450757"/>
          </a:xfrm>
        </p:spPr>
        <p:txBody>
          <a:bodyPr/>
          <a:lstStyle/>
          <a:p>
            <a:r>
              <a:rPr lang="tr-TR" dirty="0" err="1" smtClean="0"/>
              <a:t>ArIthmetIc</a:t>
            </a:r>
            <a:r>
              <a:rPr lang="tr-TR" dirty="0" smtClean="0"/>
              <a:t> </a:t>
            </a:r>
            <a:r>
              <a:rPr lang="tr-TR" dirty="0" err="1" smtClean="0"/>
              <a:t>UnIt</a:t>
            </a:r>
            <a:r>
              <a:rPr lang="tr-TR" dirty="0" smtClean="0"/>
              <a:t> </a:t>
            </a:r>
            <a:r>
              <a:rPr lang="tr-TR" dirty="0" err="1" smtClean="0"/>
              <a:t>SchematIc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794272" y="-463688"/>
            <a:ext cx="5247899" cy="831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0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15941" y="0"/>
            <a:ext cx="10058400" cy="1450757"/>
          </a:xfrm>
        </p:spPr>
        <p:txBody>
          <a:bodyPr/>
          <a:lstStyle/>
          <a:p>
            <a:r>
              <a:rPr lang="tr-TR" dirty="0" err="1" smtClean="0"/>
              <a:t>Array</a:t>
            </a:r>
            <a:r>
              <a:rPr lang="tr-TR" dirty="0" smtClean="0"/>
              <a:t> </a:t>
            </a:r>
            <a:r>
              <a:rPr lang="tr-TR" dirty="0" err="1" smtClean="0"/>
              <a:t>MultIplIer</a:t>
            </a:r>
            <a:r>
              <a:rPr lang="tr-TR" dirty="0" smtClean="0"/>
              <a:t> </a:t>
            </a:r>
            <a:r>
              <a:rPr lang="tr-TR" dirty="0" err="1" smtClean="0"/>
              <a:t>SchematIc</a:t>
            </a:r>
            <a:endParaRPr lang="tr-TR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36" y="1210127"/>
            <a:ext cx="10957505" cy="495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58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059958" y="0"/>
            <a:ext cx="10058400" cy="1450757"/>
          </a:xfrm>
        </p:spPr>
        <p:txBody>
          <a:bodyPr/>
          <a:lstStyle/>
          <a:p>
            <a:r>
              <a:rPr lang="en-GB" dirty="0"/>
              <a:t>Ripple Carry Adder (RCA) Schematic</a:t>
            </a:r>
            <a:endParaRPr lang="tr-TR" dirty="0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040988" y="-1658027"/>
            <a:ext cx="5253589" cy="1062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78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61378" y="0"/>
            <a:ext cx="10058400" cy="1450757"/>
          </a:xfrm>
        </p:spPr>
        <p:txBody>
          <a:bodyPr/>
          <a:lstStyle/>
          <a:p>
            <a:r>
              <a:rPr lang="tr-TR" dirty="0" err="1" smtClean="0"/>
              <a:t>ArIthmetIc</a:t>
            </a:r>
            <a:r>
              <a:rPr lang="tr-TR" dirty="0" smtClean="0"/>
              <a:t> </a:t>
            </a:r>
            <a:r>
              <a:rPr lang="tr-TR" dirty="0" err="1" smtClean="0"/>
              <a:t>UnIt</a:t>
            </a:r>
            <a:r>
              <a:rPr lang="tr-TR" dirty="0" smtClean="0"/>
              <a:t> </a:t>
            </a:r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/>
              <a:t>Results</a:t>
            </a:r>
            <a:endParaRPr lang="tr-TR" dirty="0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146" y="1028990"/>
            <a:ext cx="9136601" cy="554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93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-208548"/>
            <a:ext cx="10058400" cy="1450757"/>
          </a:xfrm>
        </p:spPr>
        <p:txBody>
          <a:bodyPr/>
          <a:lstStyle/>
          <a:p>
            <a:r>
              <a:rPr lang="tr-TR" dirty="0" err="1" smtClean="0"/>
              <a:t>LogIcal</a:t>
            </a:r>
            <a:r>
              <a:rPr lang="tr-TR" dirty="0" smtClean="0"/>
              <a:t> </a:t>
            </a:r>
            <a:r>
              <a:rPr lang="tr-TR" dirty="0" err="1" smtClean="0"/>
              <a:t>UnIt</a:t>
            </a:r>
            <a:r>
              <a:rPr lang="tr-TR" dirty="0" smtClean="0"/>
              <a:t> </a:t>
            </a:r>
            <a:r>
              <a:rPr lang="tr-TR" dirty="0" err="1" smtClean="0"/>
              <a:t>SchematIc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753300" y="-1446084"/>
            <a:ext cx="5906468" cy="103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4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-401053"/>
            <a:ext cx="10058400" cy="1450757"/>
          </a:xfrm>
        </p:spPr>
        <p:txBody>
          <a:bodyPr/>
          <a:lstStyle/>
          <a:p>
            <a:r>
              <a:rPr lang="tr-TR" dirty="0" err="1" smtClean="0"/>
              <a:t>LogIcal</a:t>
            </a:r>
            <a:r>
              <a:rPr lang="tr-TR" dirty="0" smtClean="0"/>
              <a:t> </a:t>
            </a:r>
            <a:r>
              <a:rPr lang="tr-TR" dirty="0" err="1" smtClean="0"/>
              <a:t>UnIt</a:t>
            </a:r>
            <a:r>
              <a:rPr lang="tr-TR" dirty="0" smtClean="0"/>
              <a:t> </a:t>
            </a:r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/>
              <a:t>Results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9068" y="675104"/>
            <a:ext cx="6874932" cy="600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883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ğ Gözü">
  <a:themeElements>
    <a:clrScheme name="Ağ Göz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Ağ Göz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ğ Göz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TM03457485[[fn=Ağ Gözü]]</Template>
  <TotalTime>60</TotalTime>
  <Words>106</Words>
  <Application>Microsoft Office PowerPoint</Application>
  <PresentationFormat>Geniş ekran</PresentationFormat>
  <Paragraphs>38</Paragraphs>
  <Slides>21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21</vt:i4>
      </vt:variant>
    </vt:vector>
  </HeadingPairs>
  <TitlesOfParts>
    <vt:vector size="25" baseType="lpstr">
      <vt:lpstr>Arial</vt:lpstr>
      <vt:lpstr>Bahnschrift</vt:lpstr>
      <vt:lpstr>Century Gothic</vt:lpstr>
      <vt:lpstr>Ağ Gözü</vt:lpstr>
      <vt:lpstr>PowerPoint Sunusu</vt:lpstr>
      <vt:lpstr>DESIGN APPROACH</vt:lpstr>
      <vt:lpstr>Register Transfer Level (RTL) Output</vt:lpstr>
      <vt:lpstr>ArIthmetIc UnIt SchematIc</vt:lpstr>
      <vt:lpstr>Array MultIplIer SchematIc</vt:lpstr>
      <vt:lpstr>Ripple Carry Adder (RCA) Schematic</vt:lpstr>
      <vt:lpstr>ArIthmetIc UnIt SImulatIon Results</vt:lpstr>
      <vt:lpstr>LogIcal UnIt SchematIc</vt:lpstr>
      <vt:lpstr>LogIcal UnIt SImulatIon Results</vt:lpstr>
      <vt:lpstr>Shifter Unit Schematic and Simulation Results</vt:lpstr>
      <vt:lpstr>Control UnIt SchematIc</vt:lpstr>
      <vt:lpstr>Control UnIt SImulatIon Results</vt:lpstr>
      <vt:lpstr>ALU SchematIc</vt:lpstr>
      <vt:lpstr>ALU SImulatIon Results</vt:lpstr>
      <vt:lpstr>ArIthmetIc UnIt Layout DesIgn</vt:lpstr>
      <vt:lpstr>LogIcal UnIt Layout DesIgn</vt:lpstr>
      <vt:lpstr>ShIfter UnIt Layout DesIgn</vt:lpstr>
      <vt:lpstr>Control UnIt Layout DesIgn</vt:lpstr>
      <vt:lpstr>Control Unit Layout Simulation Output</vt:lpstr>
      <vt:lpstr>Project Challenges and SolutIons</vt:lpstr>
      <vt:lpstr>Thank you for listening to us.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Mehmet Salih Turhan</dc:creator>
  <cp:lastModifiedBy>umut mehmet erdem</cp:lastModifiedBy>
  <cp:revision>8</cp:revision>
  <dcterms:created xsi:type="dcterms:W3CDTF">2025-01-14T18:00:07Z</dcterms:created>
  <dcterms:modified xsi:type="dcterms:W3CDTF">2025-01-14T19:20:36Z</dcterms:modified>
</cp:coreProperties>
</file>